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4" y="337752"/>
            <a:ext cx="8337149" cy="574468"/>
          </a:xfrm>
        </p:spPr>
        <p:txBody>
          <a:bodyPr/>
          <a:lstStyle/>
          <a:p>
            <a:pPr algn="l"/>
            <a:r>
              <a:rPr lang="sq-AL" sz="4000" b="1" dirty="0"/>
              <a:t>Shije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503" y="4588476"/>
            <a:ext cx="8171935" cy="559256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sq-AL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🍰 Ju ka shkuar mendja për një ëmbëlsirë të shijshme si </a:t>
            </a:r>
            <a:r>
              <a:rPr lang="sq-AL" sz="8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keku</a:t>
            </a:r>
            <a:r>
              <a:rPr lang="sq-AL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sq-AL" sz="8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karrota</a:t>
            </a:r>
            <a:r>
              <a:rPr lang="sq-AL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8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BE, mund të shijoni çdo kafshatë, duke e ditur që ushqimi juaj është i sigurt. Nga ëmbëlsirat deri te gatimet e kripura, siguria e ushqimeve është gjithmonë prioriteti ynë. Mos harroni, është #</a:t>
            </a:r>
            <a:r>
              <a:rPr lang="sq-AL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Safe2EatEU</a:t>
            </a:r>
            <a:r>
              <a:rPr lang="en-US" sz="8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8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64" y="1086365"/>
            <a:ext cx="3600836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709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4" y="337752"/>
            <a:ext cx="8337149" cy="518983"/>
          </a:xfrm>
        </p:spPr>
        <p:txBody>
          <a:bodyPr/>
          <a:lstStyle/>
          <a:p>
            <a:pPr algn="l"/>
            <a:r>
              <a:rPr lang="sq-AL" sz="4000" b="1" dirty="0"/>
              <a:t>Kostot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503" y="4588476"/>
            <a:ext cx="8171935" cy="559256"/>
          </a:xfrm>
        </p:spPr>
        <p:txBody>
          <a:bodyPr>
            <a:noAutofit/>
          </a:bodyPr>
          <a:lstStyle/>
          <a:p>
            <a:pPr algn="l"/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💸 Po përgatisni sot një gatim të lirë, si pasta me perime? Rrini të qetë, në BE, standardet e sigurisë ushqimore zbatohen për secilin vakt, nga më i thjeshti, deri te më i veçanti.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Shijojeni ushqimin me besim të plotë, duke e ditur që është #Safe2EatEU!</a:t>
            </a:r>
            <a:b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Zbuloni më shumë rreth sigurisë ushqimore në BE.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29" y="982748"/>
            <a:ext cx="3598263" cy="2981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3249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865" y="374820"/>
            <a:ext cx="8270788" cy="383061"/>
          </a:xfrm>
        </p:spPr>
        <p:txBody>
          <a:bodyPr/>
          <a:lstStyle/>
          <a:p>
            <a:pPr algn="l"/>
            <a:r>
              <a:rPr lang="sq-AL" sz="4000" b="1" dirty="0"/>
              <a:t>Origjina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4588476"/>
            <a:ext cx="8171935" cy="559256"/>
          </a:xfrm>
        </p:spPr>
        <p:txBody>
          <a:bodyPr>
            <a:noAutofit/>
          </a:bodyPr>
          <a:lstStyle/>
          <a:p>
            <a:pPr algn="l"/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🌍</a:t>
            </a:r>
            <a:r>
              <a:rPr lang="de-DE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 </a:t>
            </a:r>
            <a:r>
              <a:rPr lang="de-DE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pëlqen 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ushqimi vendas, si sallata e freskët </a:t>
            </a:r>
            <a:r>
              <a:rPr lang="sq-AL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kapreze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Në BE, ushqimi juaj është i sigurt, si ai vendas, ashtu dhe ai i importuar. Shijojini vaktet me besimin e plotë, se janë #Safe2EatEU!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32" y="995748"/>
            <a:ext cx="3579598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7329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394" y="218302"/>
            <a:ext cx="6301947" cy="510746"/>
          </a:xfrm>
        </p:spPr>
        <p:txBody>
          <a:bodyPr/>
          <a:lstStyle/>
          <a:p>
            <a:pPr algn="l"/>
            <a:r>
              <a:rPr lang="sq-AL" sz="4000" b="1" dirty="0"/>
              <a:t>Ushqim i shëndetshëm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7394" y="4539049"/>
            <a:ext cx="8171935" cy="559256"/>
          </a:xfrm>
        </p:spPr>
        <p:txBody>
          <a:bodyPr>
            <a:noAutofit/>
          </a:bodyPr>
          <a:lstStyle/>
          <a:p>
            <a:pPr algn="l"/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mendoni për një diçka të shëndetshme, si humusi apo </a:t>
            </a:r>
            <a:r>
              <a:rPr lang="sq-AL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karrotat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BE, ne garantojmë që çdo ushqim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plotësojë 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standardet rigoroze të sigurisë. Zgjidhni ushqim të shëndetshëm, hani me besim dhe mos harroni, është #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Safe2EatEU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727" y="1020462"/>
            <a:ext cx="3914775" cy="297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890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4" y="337752"/>
            <a:ext cx="8337149" cy="518983"/>
          </a:xfrm>
        </p:spPr>
        <p:txBody>
          <a:bodyPr/>
          <a:lstStyle/>
          <a:p>
            <a:pPr algn="l"/>
            <a:r>
              <a:rPr lang="sq-AL" sz="4000" b="1" dirty="0"/>
              <a:t>Aditivët </a:t>
            </a:r>
            <a:r>
              <a:rPr lang="sq-AL" sz="4000" b="1" dirty="0" smtClean="0"/>
              <a:t>ushqimorë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503" y="4489622"/>
            <a:ext cx="8171935" cy="559256"/>
          </a:xfrm>
        </p:spPr>
        <p:txBody>
          <a:bodyPr>
            <a:noAutofit/>
          </a:bodyPr>
          <a:lstStyle/>
          <a:p>
            <a:pPr algn="l"/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🍽🌍 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keni pasur ndonjëherë kuriozitet për sigurinë e aditivëve në ushqimin 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tuaj?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BE, çdo aditiv i nënshtrohen vlerësimeve rigoroze të sigurisë, para miratimit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Nga 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konservuesit, deri te ngjyruesit e ushqimit, këto substanca ndihmojnë në ruajtjen e freskisë dhe pamjes tërheqëse të ushqimit tuaj, ndërkohë që ne sigurojmë se është gjithmonë #Safe2EatEU.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03" y="1082889"/>
            <a:ext cx="3616869" cy="3093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92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4" y="337752"/>
            <a:ext cx="8337149" cy="518983"/>
          </a:xfrm>
        </p:spPr>
        <p:txBody>
          <a:bodyPr/>
          <a:lstStyle/>
          <a:p>
            <a:pPr algn="l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err="1" smtClean="0"/>
              <a:t>Alergenët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ushqimorë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0503" y="4489622"/>
            <a:ext cx="8171935" cy="559256"/>
          </a:xfrm>
        </p:spPr>
        <p:txBody>
          <a:bodyPr>
            <a:noAutofit/>
          </a:bodyPr>
          <a:lstStyle/>
          <a:p>
            <a:pPr algn="l"/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🚫Keni 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alergji nga arrat, soja ose ushqime të tjera?  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Legjislacioni evropian garanton që </a:t>
            </a:r>
            <a:r>
              <a:rPr lang="sq-AL" sz="20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alergen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sq-AL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të shënohen qartësisht në etiketat e ushqimeve, duke ju ndihmuar që t'i identifikoni me lehtësi dhe të bëni zgjedhje të sigurta</a:t>
            </a:r>
            <a:r>
              <a:rPr lang="sq-AL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#Safe2EatEU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03" y="988797"/>
            <a:ext cx="3658059" cy="3039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484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4" y="337752"/>
            <a:ext cx="8337149" cy="518983"/>
          </a:xfrm>
        </p:spPr>
        <p:txBody>
          <a:bodyPr/>
          <a:lstStyle/>
          <a:p>
            <a:pPr algn="l"/>
            <a:r>
              <a:rPr lang="en-US" sz="4000" b="1" dirty="0" err="1" smtClean="0"/>
              <a:t>Etiketat</a:t>
            </a:r>
            <a:r>
              <a:rPr lang="en-US" sz="4000" b="1" dirty="0" smtClean="0"/>
              <a:t> e </a:t>
            </a:r>
            <a:r>
              <a:rPr lang="en-US" sz="4000" b="1" dirty="0" err="1" smtClean="0"/>
              <a:t>ushqimit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461" y="3997024"/>
            <a:ext cx="7801690" cy="3812446"/>
          </a:xfrm>
        </p:spPr>
        <p:txBody>
          <a:bodyPr>
            <a:noAutofit/>
          </a:bodyPr>
          <a:lstStyle/>
          <a:p>
            <a:pPr algn="l"/>
            <a:r>
              <a:rPr lang="sq-AL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🗓🏷 </a:t>
            </a:r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e dini që keqkuptimi i etiketave të ushqimit mund të shkaktojë mbetje? 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BE, deri në 10% e mbetjeve ushqimore vjen nga ngatërrimi/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konfuzioni</a:t>
            </a:r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ndërmjet datave "përdoreni deri më" dhe "më e mirë përpara". Le të mësojmë dallimin! 👇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🛑 </a:t>
            </a:r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"Përdoreni deri më" është për sigurinë ushqimore. </a:t>
            </a:r>
            <a:r>
              <a:rPr lang="sq-AL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Konsumojeni</a:t>
            </a:r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deri në këtë datë për të shmangur sëmundjet!</a:t>
            </a:r>
            <a:b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q-AL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 </a:t>
            </a:r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"Më e mirë përpara" lidhet me cilësinë e ushqimit. Nëse ruhet si duhet, është ende i sigurt për konsum. Nuk ka nevojë të hidhet menjëherë!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Fillojeni ditën me të dhëna të mbështetura nga shkenca mbi etiketat ushqimore, ky është prioriteti ynë</a:t>
            </a:r>
            <a:r>
              <a:rPr lang="sq-AL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#Safe2EatEU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727" y="1015699"/>
            <a:ext cx="3342890" cy="28313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940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4" y="337752"/>
            <a:ext cx="8337149" cy="518983"/>
          </a:xfrm>
        </p:spPr>
        <p:txBody>
          <a:bodyPr/>
          <a:lstStyle/>
          <a:p>
            <a:pPr algn="l"/>
            <a:r>
              <a:rPr lang="sq-AL" sz="4000" b="1" dirty="0"/>
              <a:t>Ushqimet e reja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321" y="3848743"/>
            <a:ext cx="7801690" cy="3812446"/>
          </a:xfrm>
        </p:spPr>
        <p:txBody>
          <a:bodyPr>
            <a:noAutofit/>
          </a:bodyPr>
          <a:lstStyle/>
          <a:p>
            <a:pPr algn="l"/>
            <a:r>
              <a:rPr lang="sq-A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🍞 Ju pëlqen të provoni ushqime të reja si farat </a:t>
            </a:r>
            <a:r>
              <a:rPr lang="sq-AL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sq-A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apo produktet e trajtuara me rreze ultraviolet?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BE, ushqimet e reja kalojnë vlerësime të plota sigurie përpara se të hyjnë në treg. Ne garantojmë që ato janë: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✅Të sigurta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🏷️Të </a:t>
            </a:r>
            <a:r>
              <a:rPr lang="sq-AL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etiketuara</a:t>
            </a:r>
            <a:r>
              <a:rPr lang="sq-A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saktë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🍝Jo më pak të ushqyeshme sesa ushqimi që zëvendësoni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#Safe2EatEU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04" y="931454"/>
            <a:ext cx="3468588" cy="2808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245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504" y="337752"/>
            <a:ext cx="8337149" cy="518983"/>
          </a:xfrm>
        </p:spPr>
        <p:txBody>
          <a:bodyPr/>
          <a:lstStyle/>
          <a:p>
            <a:pPr algn="l"/>
            <a:r>
              <a:rPr lang="en-US" sz="4000" b="1" dirty="0" err="1" smtClean="0"/>
              <a:t>Shtesat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ushqimore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6321" y="3848743"/>
            <a:ext cx="7801690" cy="3812446"/>
          </a:xfrm>
        </p:spPr>
        <p:txBody>
          <a:bodyPr>
            <a:noAutofit/>
          </a:bodyPr>
          <a:lstStyle/>
          <a:p>
            <a:pPr algn="l"/>
            <a:endParaRPr lang="en-US" sz="16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1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 </a:t>
            </a:r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mendoni për të marrë shtesa ushqimore për të rritur nivelet e vitaminave? 💊 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Ndërkohë që shtesat mund të ndihmojnë shëndetin, ato duhet të plotësojnë një dietë të balancuar, jo ta zëvendësojnë. Konsultohuni gjithmonë me një mjek profesionist për të shmangur konsumimin e tepërt. 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Në BE, shtesat ushqimore vlerësohen dhe rregullohen kryesisht në nivel kombëtar. Nëse kërkohet, EFSA-ja kryen vlerësime shkencore të këtyre produkteve për të garantuar sigurinë e tyre. 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q-AL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Mësoni se si të bëni zgjedhje të zgjuara me #Safe2EatEU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503" y="905518"/>
            <a:ext cx="3616869" cy="2943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07023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470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Times New Roman</vt:lpstr>
      <vt:lpstr>Trebuchet MS</vt:lpstr>
      <vt:lpstr>Wingdings 3</vt:lpstr>
      <vt:lpstr>Facet</vt:lpstr>
      <vt:lpstr>Shije</vt:lpstr>
      <vt:lpstr>Kostot</vt:lpstr>
      <vt:lpstr>Origjina</vt:lpstr>
      <vt:lpstr>Ushqim i shëndetshëm</vt:lpstr>
      <vt:lpstr>Aditivët ushqimorë</vt:lpstr>
      <vt:lpstr>   Alergenët ushqimorë</vt:lpstr>
      <vt:lpstr>Etiketat e ushqimit </vt:lpstr>
      <vt:lpstr>Ushqimet e reja </vt:lpstr>
      <vt:lpstr>Shtesat ushqimore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Shije</dc:title>
  <dc:creator>Gjovana Gjergji</dc:creator>
  <cp:lastModifiedBy>Gjovana Gjergji</cp:lastModifiedBy>
  <cp:revision>6</cp:revision>
  <dcterms:created xsi:type="dcterms:W3CDTF">2025-05-23T09:28:36Z</dcterms:created>
  <dcterms:modified xsi:type="dcterms:W3CDTF">2025-05-23T11:24:17Z</dcterms:modified>
</cp:coreProperties>
</file>