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</p:sldIdLst>
  <p:sldSz cx="13716000" cy="13716000"/>
  <p:notesSz cx="6858000" cy="9144000"/>
  <p:defaultTextStyle>
    <a:defPPr>
      <a:defRPr lang="fr-FR"/>
    </a:defPPr>
    <a:lvl1pPr marL="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569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1379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7073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2762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78451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414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4983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5524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4660"/>
  </p:normalViewPr>
  <p:slideViewPr>
    <p:cSldViewPr snapToObjects="1" showGuides="1">
      <p:cViewPr varScale="1">
        <p:scale>
          <a:sx n="37" d="100"/>
          <a:sy n="37" d="100"/>
        </p:scale>
        <p:origin x="2376" y="53"/>
      </p:cViewPr>
      <p:guideLst>
        <p:guide orient="horz" pos="432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5" y="4260853"/>
            <a:ext cx="11658601" cy="294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1" y="7772402"/>
            <a:ext cx="9601200" cy="3505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4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7" y="796929"/>
            <a:ext cx="2395535" cy="1697037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3" y="796929"/>
            <a:ext cx="6958013" cy="1697037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70" y="8813804"/>
            <a:ext cx="11658601" cy="2724152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70" y="5813429"/>
            <a:ext cx="11658601" cy="30003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5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13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70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42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784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414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4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855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2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9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070230"/>
            <a:ext cx="6060283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4349751"/>
            <a:ext cx="6060283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40" y="3070230"/>
            <a:ext cx="6062661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40" y="4349751"/>
            <a:ext cx="6062661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46101"/>
            <a:ext cx="4512469" cy="23241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76" y="546102"/>
            <a:ext cx="7667625" cy="11706225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2" y="2870204"/>
            <a:ext cx="4512469" cy="9382125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31" y="9601201"/>
            <a:ext cx="8229600" cy="11334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31" y="1225549"/>
            <a:ext cx="8229600" cy="8229600"/>
          </a:xfrm>
        </p:spPr>
        <p:txBody>
          <a:bodyPr/>
          <a:lstStyle>
            <a:lvl1pPr marL="0" indent="0">
              <a:buNone/>
              <a:defRPr sz="5500"/>
            </a:lvl1pPr>
            <a:lvl2pPr marL="735690" indent="0">
              <a:buNone/>
              <a:defRPr sz="4500"/>
            </a:lvl2pPr>
            <a:lvl3pPr marL="1471379" indent="0">
              <a:buNone/>
              <a:defRPr sz="3900"/>
            </a:lvl3pPr>
            <a:lvl4pPr marL="2207073" indent="0">
              <a:buNone/>
              <a:defRPr sz="3200"/>
            </a:lvl4pPr>
            <a:lvl5pPr marL="2942762" indent="0">
              <a:buNone/>
              <a:defRPr sz="3200"/>
            </a:lvl5pPr>
            <a:lvl6pPr marL="3678451" indent="0">
              <a:buNone/>
              <a:defRPr sz="3200"/>
            </a:lvl6pPr>
            <a:lvl7pPr marL="4414140" indent="0">
              <a:buNone/>
              <a:defRPr sz="3200"/>
            </a:lvl7pPr>
            <a:lvl8pPr marL="5149830" indent="0">
              <a:buNone/>
              <a:defRPr sz="3200"/>
            </a:lvl8pPr>
            <a:lvl9pPr marL="5885524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31" y="10734678"/>
            <a:ext cx="8229600" cy="1609727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  <a:prstGeom prst="rect">
            <a:avLst/>
          </a:prstGeom>
        </p:spPr>
        <p:txBody>
          <a:bodyPr vert="horz" lIns="147140" tIns="73566" rIns="147140" bIns="73566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200404"/>
            <a:ext cx="12344401" cy="9051925"/>
          </a:xfrm>
          <a:prstGeom prst="rect">
            <a:avLst/>
          </a:prstGeom>
        </p:spPr>
        <p:txBody>
          <a:bodyPr vert="horz" lIns="147140" tIns="73566" rIns="147140" bIns="73566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01" y="12712702"/>
            <a:ext cx="4343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569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766" indent="-551766" algn="l" defTabSz="735690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495" indent="-459806" algn="l" defTabSz="73569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39225" indent="-367847" algn="l" defTabSz="73569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4916" indent="-367847" algn="l" defTabSz="73569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0605" indent="-367847" algn="l" defTabSz="73569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6298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198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1767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3366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379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7073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2762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451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4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983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5524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752600"/>
            <a:ext cx="12344401" cy="2286001"/>
          </a:xfrm>
        </p:spPr>
        <p:txBody>
          <a:bodyPr>
            <a:noAutofit/>
          </a:bodyPr>
          <a:lstStyle/>
          <a:p>
            <a:pPr rtl="0"/>
            <a:r>
              <a:rPr lang="sq" sz="12000" b="1" i="0" u="none" baseline="300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 udhëtoni </a:t>
            </a:r>
            <a:br>
              <a:rPr lang="sq" sz="12000" b="1" baseline="30000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sq" sz="12000" b="1" i="0" u="none" baseline="300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jashtë </a:t>
            </a:r>
            <a:r>
              <a:rPr lang="en-US" sz="12000" b="1" baseline="30000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Shqipëri</a:t>
            </a:r>
            <a:r>
              <a:rPr lang="sq" sz="12000" b="1" i="0" u="none" baseline="300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-së?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 rot="20941147">
            <a:off x="3165647" y="10918433"/>
            <a:ext cx="9650568" cy="1670513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lang="sq" sz="5500" b="1" i="0" u="none" baseline="30000">
                <a:latin typeface="Verdana"/>
                <a:ea typeface="Verdana"/>
                <a:cs typeface="Verdana"/>
              </a:rPr>
              <a:t>Bëni sa më shumë fotografi </a:t>
            </a:r>
            <a:br>
              <a:rPr lang="sq" sz="5500" b="1" baseline="30000">
                <a:latin typeface="Verdana"/>
                <a:cs typeface="Verdana"/>
              </a:rPr>
            </a:br>
            <a:r>
              <a:rPr lang="sq" sz="5500" b="1" i="0" u="none" baseline="30000">
                <a:latin typeface="Verdana"/>
                <a:ea typeface="Verdana"/>
                <a:cs typeface="Verdana"/>
              </a:rPr>
              <a:t>të bimëve tuaja të preferuara 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62000" y="110490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lang="sq" sz="8800" b="1" i="0" u="none" baseline="30000">
                <a:latin typeface="Verdana"/>
                <a:ea typeface="Verdana"/>
                <a:cs typeface="Verdana"/>
              </a:rPr>
              <a:t>... por mos i merrni </a:t>
            </a:r>
            <a:br>
              <a:rPr lang="sq" sz="8800" b="1" baseline="30000">
                <a:latin typeface="Verdana"/>
                <a:cs typeface="Verdana"/>
              </a:rPr>
            </a:br>
            <a:r>
              <a:rPr lang="sq" sz="8800" b="1" i="0" u="none" baseline="30000">
                <a:latin typeface="Verdana"/>
                <a:ea typeface="Verdana"/>
                <a:cs typeface="Verdana"/>
              </a:rPr>
              <a:t>me vete.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895350" y="103632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lang="sq" sz="8800" b="1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Duke i mbajtur ato në valixhe </a:t>
            </a:r>
            <a:br>
              <a:rPr lang="sq" sz="8800" b="1" baseline="3000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sq" sz="8800" b="1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mund të përhapni parazitë të rinj</a:t>
            </a:r>
            <a:br>
              <a:rPr lang="sq" sz="8800" b="1" baseline="3000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sq" sz="8800" b="1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2344401" cy="2286001"/>
          </a:xfrm>
        </p:spPr>
        <p:txBody>
          <a:bodyPr>
            <a:normAutofit fontScale="90000"/>
          </a:bodyPr>
          <a:lstStyle/>
          <a:p>
            <a:pPr rtl="0"/>
            <a:r>
              <a:rPr lang="sq" sz="8600" b="1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MBAJENI NATYRËN TË SHËNDETSHME,</a:t>
            </a:r>
            <a:br>
              <a:rPr lang="sq" sz="8600" b="1" baseline="3000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sq" sz="8600" b="0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mos merrni bimë me vete në shtëpi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5" ma:contentTypeDescription="Create a new document." ma:contentTypeScope="" ma:versionID="445a8bc7f4745d558c9b7777d328e46f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7e4d4ebc3d1a17e15664f16c56026219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55985C-84C7-4905-92A9-C5226D634F9F}">
  <ds:schemaRefs>
    <ds:schemaRef ds:uri="http://schemas.microsoft.com/office/2006/metadata/properties"/>
    <ds:schemaRef ds:uri="http://schemas.microsoft.com/office/infopath/2007/PartnerControls"/>
    <ds:schemaRef ds:uri="85a1b0b8-d8f3-4231-9410-7b54b719e9e5"/>
    <ds:schemaRef ds:uri="7111a519-8876-491d-8de4-efb46eaf868d"/>
  </ds:schemaRefs>
</ds:datastoreItem>
</file>

<file path=customXml/itemProps2.xml><?xml version="1.0" encoding="utf-8"?>
<ds:datastoreItem xmlns:ds="http://schemas.openxmlformats.org/officeDocument/2006/customXml" ds:itemID="{5FAD0AA9-8D45-4B03-9366-CA2210913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1a519-8876-491d-8de4-efb46eaf868d"/>
    <ds:schemaRef ds:uri="85a1b0b8-d8f3-4231-9410-7b54b719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4DD90-7289-40D5-BCC8-ADAC324B7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Thème Office</vt:lpstr>
      <vt:lpstr>Po udhëtoni  jashtë Shqipëri-së?</vt:lpstr>
      <vt:lpstr>PowerPoint Presentation</vt:lpstr>
      <vt:lpstr>PowerPoint Presentation</vt:lpstr>
      <vt:lpstr>PowerPoint Presentation</vt:lpstr>
      <vt:lpstr>MBAJENI NATYRËN TË SHËNDETSHME, mos merrni bimë me vete në shtëpi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Valbona Paluka</cp:lastModifiedBy>
  <cp:revision>15</cp:revision>
  <dcterms:created xsi:type="dcterms:W3CDTF">2023-07-25T08:09:46Z</dcterms:created>
  <dcterms:modified xsi:type="dcterms:W3CDTF">2024-06-19T09:15:49Z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